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768C"/>
    <a:srgbClr val="E90B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63"/>
    <p:restoredTop sz="94628"/>
  </p:normalViewPr>
  <p:slideViewPr>
    <p:cSldViewPr snapToGrid="0" snapToObjects="1">
      <p:cViewPr>
        <p:scale>
          <a:sx n="83" d="100"/>
          <a:sy n="83" d="100"/>
        </p:scale>
        <p:origin x="304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6CF3-4000-CD4C-BD62-C6D3C2082477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6A8EE-696D-AC41-A5EA-3354F7EC0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6A8EE-696D-AC41-A5EA-3354F7EC0F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3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4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50" r="50189"/>
          <a:stretch/>
        </p:blipFill>
        <p:spPr>
          <a:xfrm>
            <a:off x="-910358" y="-9283"/>
            <a:ext cx="4185021" cy="34118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6608" y="199714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60215" y="319111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249187" y="438933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094779" y="3466813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2732" y="95190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40856" y="516535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8524349" y="2023622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5113714" y="3340725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9517965" y="4070856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6795187" y="502604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05639" y="1106497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0499" y="152218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-Up Arrow 16"/>
          <p:cNvSpPr/>
          <p:nvPr/>
        </p:nvSpPr>
        <p:spPr>
          <a:xfrm rot="10800000">
            <a:off x="5228835" y="468601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Bent-Up Arrow 17"/>
          <p:cNvSpPr/>
          <p:nvPr/>
        </p:nvSpPr>
        <p:spPr>
          <a:xfrm rot="10800000" flipH="1">
            <a:off x="8809578" y="471797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730584" y="271064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0" name="Straight Connector 19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698753">
            <a:off x="8668643" y="3938095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23" name="Straight Connector 22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730584" y="391155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4541644" y="514474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03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559679" y="1680623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3286" y="2874593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22258" y="4072811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67850" y="3150289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75803" y="635380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213927" y="4848834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797420" y="1707098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3386785" y="3024201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791036" y="3754332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5068258" y="4709521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78710" y="789973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3570" y="1205664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3501906" y="4369495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7082649" y="4401447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03655" y="239412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698753">
            <a:off x="6941714" y="3621571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003655" y="3595030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814715" y="482821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302044" y="1603218"/>
            <a:ext cx="6858002" cy="36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0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39815" y="973015"/>
            <a:ext cx="7340707" cy="5498123"/>
          </a:xfrm>
          <a:prstGeom prst="roundRect">
            <a:avLst>
              <a:gd name="adj" fmla="val 4087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29842" y="257157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3449" y="376554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92421" y="496376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1607" y="4002451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45966" y="152633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84090" y="573978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143376" y="2586757"/>
            <a:ext cx="23106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deletion, mutation in 49%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756948" y="391515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069903" y="460944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4438421" y="560047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05040" y="1147141"/>
            <a:ext cx="1406771" cy="143961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93733" y="209661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2872069" y="526044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6452812" y="529240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373818" y="328507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363773">
            <a:off x="6239779" y="4478177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373818" y="448598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184878" y="571917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2128672" y="1603217"/>
            <a:ext cx="6858000" cy="36515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995" y="-2327513"/>
            <a:ext cx="5262819" cy="63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contrast="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2192000" cy="6858000"/>
          </a:xfrm>
        </p:spPr>
      </p:pic>
      <p:sp>
        <p:nvSpPr>
          <p:cNvPr id="5" name="Rounded Rectangle 4"/>
          <p:cNvSpPr/>
          <p:nvPr/>
        </p:nvSpPr>
        <p:spPr>
          <a:xfrm>
            <a:off x="2706242" y="1081503"/>
            <a:ext cx="7340707" cy="5498123"/>
          </a:xfrm>
          <a:prstGeom prst="roundRect">
            <a:avLst>
              <a:gd name="adj" fmla="val 4087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596269" y="2680065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69876" y="3874035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558848" y="5072253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288034" y="4110939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12393" y="1634822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8250517" y="5848276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6809803" y="2695245"/>
            <a:ext cx="23106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deletion, mutation in 49%</a:t>
            </a:r>
          </a:p>
        </p:txBody>
      </p:sp>
      <p:sp>
        <p:nvSpPr>
          <p:cNvPr id="13" name="TextBox 12"/>
          <p:cNvSpPr txBox="1"/>
          <p:nvPr/>
        </p:nvSpPr>
        <p:spPr>
          <a:xfrm flipH="1">
            <a:off x="3423375" y="4023643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flipH="1">
            <a:off x="7736330" y="4717933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5" name="TextBox 14"/>
          <p:cNvSpPr txBox="1"/>
          <p:nvPr/>
        </p:nvSpPr>
        <p:spPr>
          <a:xfrm flipH="1">
            <a:off x="5104848" y="5708963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871467" y="1255629"/>
            <a:ext cx="1406771" cy="143961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60160" y="2205106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Bent-Up Arrow 17"/>
          <p:cNvSpPr/>
          <p:nvPr/>
        </p:nvSpPr>
        <p:spPr>
          <a:xfrm rot="10800000">
            <a:off x="3538496" y="5368937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Bent-Up Arrow 18"/>
          <p:cNvSpPr/>
          <p:nvPr/>
        </p:nvSpPr>
        <p:spPr>
          <a:xfrm rot="10800000" flipH="1">
            <a:off x="7119239" y="540088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6040245" y="3393566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1" name="Straight Connector 20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 rot="2363773">
            <a:off x="6906206" y="4586665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24" name="Straight Connector 23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6040245" y="4594472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7" name="Straight Connector 2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ounded Rectangle 28"/>
          <p:cNvSpPr/>
          <p:nvPr/>
        </p:nvSpPr>
        <p:spPr>
          <a:xfrm>
            <a:off x="2851305" y="5827660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2128672" y="1603217"/>
            <a:ext cx="6858000" cy="36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16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5"/>
          <a:stretch/>
        </p:blipFill>
        <p:spPr>
          <a:xfrm>
            <a:off x="4109098" y="1995488"/>
            <a:ext cx="3973804" cy="4351338"/>
          </a:xfrm>
        </p:spPr>
      </p:pic>
    </p:spTree>
    <p:extLst>
      <p:ext uri="{BB962C8B-B14F-4D97-AF65-F5344CB8AC3E}">
        <p14:creationId xmlns:p14="http://schemas.microsoft.com/office/powerpoint/2010/main" val="338651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4582</TotalTime>
  <Words>157</Words>
  <Application>Microsoft Macintosh PowerPoint</Application>
  <PresentationFormat>Widescreen</PresentationFormat>
  <Paragraphs>57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14</cp:revision>
  <dcterms:created xsi:type="dcterms:W3CDTF">2017-11-17T17:08:48Z</dcterms:created>
  <dcterms:modified xsi:type="dcterms:W3CDTF">2017-11-20T21:31:25Z</dcterms:modified>
</cp:coreProperties>
</file>